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de-DE" sz="6000" spc="-1" strike="noStrike">
                <a:solidFill>
                  <a:srgbClr val="000000"/>
                </a:solidFill>
                <a:latin typeface="Calibri Light"/>
              </a:rPr>
              <a:t>Titelmasterformat durch Klicken bearbeiten</a:t>
            </a:r>
            <a:endParaRPr b="0" lang="de-DE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76ED3CF1-705D-4897-AFDD-F17D9076FFD9}" type="datetime">
              <a:rPr b="0" lang="de-DE" sz="1200" spc="-1" strike="noStrike">
                <a:solidFill>
                  <a:srgbClr val="8b8b8b"/>
                </a:solidFill>
                <a:latin typeface="Calibri"/>
              </a:rPr>
              <a:t>24.05.21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019E212-DFCF-48B4-A6F3-513D679BDF25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Format des 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Gliederungstextes durch 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Klicken bearbeiten</a:t>
            </a:r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Fünfte 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Sechste 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Siebte 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Gliederungseb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de-DE" sz="4400" spc="-1" strike="noStrike">
                <a:solidFill>
                  <a:srgbClr val="000000"/>
                </a:solidFill>
                <a:latin typeface="Calibri Light"/>
              </a:rPr>
              <a:t>Titelmasterformat durch Klicken bearbeiten</a:t>
            </a:r>
            <a:endParaRPr b="0" lang="de-DE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</p:spPr>
        <p:txBody>
          <a:bodyPr anchor="b"/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de-DE" sz="2400" spc="-1" strike="noStrike">
                <a:solidFill>
                  <a:srgbClr val="000000"/>
                </a:solidFill>
                <a:latin typeface="Calibri"/>
              </a:rPr>
              <a:t>Textmasterformat bearbeiten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Textmasterformat bearbeiten</a:t>
            </a:r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Zweite Ebene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Dritte 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Vierte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Fünfte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</p:spPr>
        <p:txBody>
          <a:bodyPr anchor="b"/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de-DE" sz="2400" spc="-1" strike="noStrike">
                <a:solidFill>
                  <a:srgbClr val="000000"/>
                </a:solidFill>
                <a:latin typeface="Calibri"/>
              </a:rPr>
              <a:t>Textmasterformat bearbeiten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Textmasterformat bearbeiten</a:t>
            </a:r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Zweite Ebene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Dritte 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Vierte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Fünfte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D8C455E7-5E93-4008-92CD-EBEF3DF356D9}" type="datetime">
              <a:rPr b="0" lang="de-DE" sz="1200" spc="-1" strike="noStrike">
                <a:solidFill>
                  <a:srgbClr val="8b8b8b"/>
                </a:solidFill>
                <a:latin typeface="Calibri"/>
              </a:rPr>
              <a:t>24.05.21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48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EADE646-40DE-472E-9288-BA3F71B4659A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de-DE" sz="4400" spc="-1" strike="noStrike">
                <a:solidFill>
                  <a:srgbClr val="000000"/>
                </a:solidFill>
                <a:latin typeface="Calibri Light"/>
              </a:rPr>
              <a:t>Titelmasterformat durch Klicken bearbeiten</a:t>
            </a:r>
            <a:endParaRPr b="0" lang="de-DE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Textmasterformat bearbeiten</a:t>
            </a:r>
            <a:endParaRPr b="0" lang="de-DE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Zweite Ebene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Dritte 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Vierte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Fünfte Ebene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125A6D2F-D7FB-4D20-BB6A-284CBBA4DD05}" type="datetime">
              <a:rPr b="0" lang="de-DE" sz="1200" spc="-1" strike="noStrike">
                <a:solidFill>
                  <a:srgbClr val="8b8b8b"/>
                </a:solidFill>
                <a:latin typeface="Calibri"/>
              </a:rPr>
              <a:t>24.05.21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CDA4312-6484-497C-8A71-7A1FE11D7275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de-DE" sz="6000" spc="-1" strike="noStrike">
                <a:solidFill>
                  <a:srgbClr val="000000"/>
                </a:solidFill>
                <a:latin typeface="Calibri Light"/>
              </a:rPr>
              <a:t>Kreisklinik Wolfratshausen</a:t>
            </a:r>
            <a:endParaRPr b="0" lang="de-DE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Eine Bestandsaufnahme</a:t>
            </a:r>
            <a:br/>
            <a:br/>
            <a:br/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von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AfD-Kreisrat Dr. med. Timo Klitzsch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anlässlich der Podiumsdiskussion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am 16.05.2021</a:t>
            </a:r>
            <a:endParaRPr b="0" lang="de-DE" sz="24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LibreOffice/6.0.7.3$Linux_X86_64 LibreOffice_project/00m0$Build-3</Application>
  <Words>201</Words>
  <Paragraphs>33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2021-05-15T08:31:22Z</dcterms:created>
  <dc:creator>Dr. med. Timo Klitzsch</dc:creator>
  <dc:description/>
  <dc:language>de-DE</dc:language>
  <cp:lastModifiedBy/>
  <dcterms:modified xsi:type="dcterms:W3CDTF">2021-05-24T13:19:35Z</dcterms:modified>
  <cp:revision>13</cp:revision>
  <dc:subject/>
  <dc:title>Kreisklinik Wolfratshausen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Breitbild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5</vt:i4>
  </property>
</Properties>
</file>